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1" r:id="rId2"/>
    <p:sldId id="342" r:id="rId3"/>
    <p:sldId id="343" r:id="rId4"/>
    <p:sldId id="344" r:id="rId5"/>
    <p:sldId id="345" r:id="rId6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02">
          <p15:clr>
            <a:srgbClr val="A4A3A4"/>
          </p15:clr>
        </p15:guide>
        <p15:guide id="4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8"/>
    <a:srgbClr val="68AC75"/>
    <a:srgbClr val="017317"/>
    <a:srgbClr val="22B7A8"/>
    <a:srgbClr val="6ED0C6"/>
    <a:srgbClr val="E9893A"/>
    <a:srgbClr val="F69200"/>
    <a:srgbClr val="FFFFFF"/>
    <a:srgbClr val="1A36C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075" autoAdjust="0"/>
  </p:normalViewPr>
  <p:slideViewPr>
    <p:cSldViewPr snapToGrid="0">
      <p:cViewPr>
        <p:scale>
          <a:sx n="70" d="100"/>
          <a:sy n="70" d="100"/>
        </p:scale>
        <p:origin x="-1668" y="-456"/>
      </p:cViewPr>
      <p:guideLst>
        <p:guide orient="horz" pos="2167"/>
        <p:guide orient="horz" pos="1202"/>
        <p:guide pos="384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2835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r">
              <a:defRPr sz="1200"/>
            </a:lvl1pPr>
          </a:lstStyle>
          <a:p>
            <a:fld id="{B438F1EF-EAEF-4A5E-9EFB-504987A4A6E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9056"/>
            <a:ext cx="2985558" cy="502834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r">
              <a:defRPr sz="1200"/>
            </a:lvl1pPr>
          </a:lstStyle>
          <a:p>
            <a:fld id="{6028B6E0-D0DE-400F-852E-F07182976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82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5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r">
              <a:defRPr sz="1200"/>
            </a:lvl1pPr>
          </a:lstStyle>
          <a:p>
            <a:fld id="{39C17F20-E6B7-4D3E-901C-493627F5AE2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4" tIns="46541" rIns="93084" bIns="465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823035"/>
            <a:ext cx="5511800" cy="3946119"/>
          </a:xfrm>
          <a:prstGeom prst="rect">
            <a:avLst/>
          </a:prstGeom>
        </p:spPr>
        <p:txBody>
          <a:bodyPr vert="horz" lIns="93084" tIns="46541" rIns="93084" bIns="465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5558" cy="502834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r">
              <a:defRPr sz="1200"/>
            </a:lvl1pPr>
          </a:lstStyle>
          <a:p>
            <a:fld id="{EDF59E45-5383-453C-84F5-DDBEED9AE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37F-86D8-4DEA-B618-2592D43ABF71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2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4D64-6F10-4EE8-9C70-A28BC539C544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396E-54B3-4170-9BC3-D118E854348C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963A-42AA-450C-83E1-D6DAFBE34C95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459-1295-42A0-8593-112DCCB9A51D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5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C2EE-4579-4FC8-8FFC-2F9DAAF21DED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0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59C-3BD3-4CC8-B31F-2C388143873B}" type="datetime1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0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6526-B068-4D96-9DB1-D3C3A0A394C7}" type="datetime1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4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4C00-1D1F-43F6-99F8-62E48CB5F34E}" type="datetime1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7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F1D-F54B-4341-831E-A810A5B60A16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5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7DA7-8AAA-46BC-8D73-2A7ECDE0CA81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FE00-5BFA-41F7-8ADE-416F3F237645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B5FC-F60C-4162-9ED0-E6FE666D9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3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73532" y="6517598"/>
            <a:ext cx="12192000" cy="0"/>
          </a:xfrm>
          <a:prstGeom prst="line">
            <a:avLst/>
          </a:prstGeom>
          <a:ln>
            <a:solidFill>
              <a:srgbClr val="A7002C">
                <a:alpha val="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478" y="251226"/>
            <a:ext cx="0" cy="293645"/>
          </a:xfrm>
          <a:prstGeom prst="line">
            <a:avLst/>
          </a:prstGeom>
          <a:ln w="25400">
            <a:solidFill>
              <a:srgbClr val="A7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528406" y="257200"/>
            <a:ext cx="8918945" cy="29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Информация о проведенном благоустройстве в 2018 году за счёт средств, полученных от платных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парковок</a:t>
            </a:r>
            <a:endParaRPr lang="ru-RU" sz="105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78" y="811769"/>
            <a:ext cx="461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 –й Загородный проезд. д.11 а стр.1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Новые </a:t>
            </a:r>
            <a:r>
              <a:rPr lang="ru-RU" dirty="0" smtClean="0">
                <a:solidFill>
                  <a:srgbClr val="C00000"/>
                </a:solidFill>
              </a:rPr>
              <a:t>парковочные карманы на </a:t>
            </a:r>
            <a:r>
              <a:rPr lang="ru-RU" dirty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м/м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2"/>
          <a:stretch/>
        </p:blipFill>
        <p:spPr bwMode="auto">
          <a:xfrm>
            <a:off x="775978" y="2124075"/>
            <a:ext cx="49844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SERV-KOTLOVKA2\Users\Ткаченко Д.Б\от ПУЛИНА О.С\КАРМАНЫ 6-й Загородный 11а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3"/>
          <a:stretch/>
        </p:blipFill>
        <p:spPr bwMode="auto">
          <a:xfrm>
            <a:off x="6169532" y="2124075"/>
            <a:ext cx="512053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73532" y="6517598"/>
            <a:ext cx="12192000" cy="0"/>
          </a:xfrm>
          <a:prstGeom prst="line">
            <a:avLst/>
          </a:prstGeom>
          <a:ln>
            <a:solidFill>
              <a:srgbClr val="A7002C">
                <a:alpha val="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478" y="251226"/>
            <a:ext cx="0" cy="293645"/>
          </a:xfrm>
          <a:prstGeom prst="line">
            <a:avLst/>
          </a:prstGeom>
          <a:ln w="25400">
            <a:solidFill>
              <a:srgbClr val="A7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528406" y="257200"/>
            <a:ext cx="8918945" cy="29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Информация о проведенном благоустройстве в 2018 году за счёт средств, полученных от платных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парковок</a:t>
            </a:r>
            <a:endParaRPr lang="ru-RU" sz="105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78" y="811769"/>
            <a:ext cx="461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 –й Загородный проезд. д.11 а стр.3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Новые </a:t>
            </a:r>
            <a:r>
              <a:rPr lang="ru-RU" dirty="0" smtClean="0">
                <a:solidFill>
                  <a:srgbClr val="C00000"/>
                </a:solidFill>
              </a:rPr>
              <a:t>парковочные карманы на </a:t>
            </a:r>
            <a:r>
              <a:rPr lang="ru-RU" dirty="0" smtClean="0">
                <a:solidFill>
                  <a:srgbClr val="C00000"/>
                </a:solidFill>
              </a:rPr>
              <a:t>5 </a:t>
            </a:r>
            <a:r>
              <a:rPr lang="ru-RU" dirty="0" smtClean="0">
                <a:solidFill>
                  <a:srgbClr val="C00000"/>
                </a:solidFill>
              </a:rPr>
              <a:t>м/м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3" descr="C:\Users\Пользователь\Desktop\6й Заг 11а стр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0" b="7124"/>
          <a:stretch/>
        </p:blipFill>
        <p:spPr bwMode="auto">
          <a:xfrm>
            <a:off x="466562" y="2124076"/>
            <a:ext cx="5184268" cy="35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-KOTLOVKA2\Users\Ткаченко Д.Б\от ПУЛИНА О.С\КАРМАНЫ 6-й Загородный 11а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40842" b="13950"/>
          <a:stretch/>
        </p:blipFill>
        <p:spPr bwMode="auto">
          <a:xfrm>
            <a:off x="6417187" y="2124076"/>
            <a:ext cx="5033285" cy="35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73532" y="6517598"/>
            <a:ext cx="12192000" cy="0"/>
          </a:xfrm>
          <a:prstGeom prst="line">
            <a:avLst/>
          </a:prstGeom>
          <a:ln>
            <a:solidFill>
              <a:srgbClr val="A7002C">
                <a:alpha val="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478" y="251226"/>
            <a:ext cx="0" cy="293645"/>
          </a:xfrm>
          <a:prstGeom prst="line">
            <a:avLst/>
          </a:prstGeom>
          <a:ln w="25400">
            <a:solidFill>
              <a:srgbClr val="A7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528406" y="257200"/>
            <a:ext cx="8918945" cy="29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Информация о проведенном благоустройстве в 2018 году за счёт средств, полученных от платных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парковок</a:t>
            </a:r>
            <a:endParaRPr lang="ru-RU" sz="105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78" y="811769"/>
            <a:ext cx="461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5-й Загородный проезд д.10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Новые </a:t>
            </a:r>
            <a:r>
              <a:rPr lang="ru-RU" dirty="0" smtClean="0">
                <a:solidFill>
                  <a:srgbClr val="C00000"/>
                </a:solidFill>
              </a:rPr>
              <a:t>парковочные карманы на </a:t>
            </a:r>
            <a:r>
              <a:rPr lang="ru-RU" dirty="0" smtClean="0">
                <a:solidFill>
                  <a:srgbClr val="C00000"/>
                </a:solidFill>
              </a:rPr>
              <a:t>9 </a:t>
            </a:r>
            <a:r>
              <a:rPr lang="ru-RU" dirty="0" smtClean="0">
                <a:solidFill>
                  <a:srgbClr val="C00000"/>
                </a:solidFill>
              </a:rPr>
              <a:t>м/м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5" descr="C:\Users\Пользователь\Desktop\ГБУ Жилищник Котловка\Благоустройство  2018\нана\5й загородный 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150" r="30133" b="6678"/>
          <a:stretch/>
        </p:blipFill>
        <p:spPr bwMode="auto">
          <a:xfrm>
            <a:off x="663529" y="2124075"/>
            <a:ext cx="510754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SERV-KOTLOVKA2\Users\Ткаченко Д.Б\от ПУЛИНА О.С\КАРМАНЫ Севастопольский 10 по 5-му Загородном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r="1031" b="19055"/>
          <a:stretch/>
        </p:blipFill>
        <p:spPr bwMode="auto">
          <a:xfrm>
            <a:off x="6042357" y="2124075"/>
            <a:ext cx="49077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73532" y="6517598"/>
            <a:ext cx="12192000" cy="0"/>
          </a:xfrm>
          <a:prstGeom prst="line">
            <a:avLst/>
          </a:prstGeom>
          <a:ln>
            <a:solidFill>
              <a:srgbClr val="A7002C">
                <a:alpha val="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478" y="251226"/>
            <a:ext cx="0" cy="293645"/>
          </a:xfrm>
          <a:prstGeom prst="line">
            <a:avLst/>
          </a:prstGeom>
          <a:ln w="25400">
            <a:solidFill>
              <a:srgbClr val="A7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528406" y="257200"/>
            <a:ext cx="8918945" cy="29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Информация о проведенном благоустройстве в 2018 году за счёт средств, полученных от платных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парковок</a:t>
            </a:r>
            <a:endParaRPr lang="ru-RU" sz="105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78" y="811769"/>
            <a:ext cx="461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Винокурова 26 к.1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Новые </a:t>
            </a:r>
            <a:r>
              <a:rPr lang="ru-RU" dirty="0" smtClean="0">
                <a:solidFill>
                  <a:srgbClr val="C00000"/>
                </a:solidFill>
              </a:rPr>
              <a:t>парковочные карманы на </a:t>
            </a:r>
            <a:r>
              <a:rPr lang="ru-RU" dirty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м/м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Пользователь\Desktop\Вин 26 к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15254" r="6540"/>
          <a:stretch/>
        </p:blipFill>
        <p:spPr bwMode="auto">
          <a:xfrm>
            <a:off x="559307" y="2124075"/>
            <a:ext cx="55034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ERV-KOTLOVKA2\Users\Ткаченко Д.Б\от ПУЛИНА О.С\ФОТО К БУКЛЕТУ ПАРКОВОЧНЫЕ КАРМАНЫ\Винокурова 26-1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5" r="5023" b="14045"/>
          <a:stretch/>
        </p:blipFill>
        <p:spPr bwMode="auto">
          <a:xfrm>
            <a:off x="6332188" y="2124075"/>
            <a:ext cx="4954511" cy="35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73532" y="6517598"/>
            <a:ext cx="12192000" cy="0"/>
          </a:xfrm>
          <a:prstGeom prst="line">
            <a:avLst/>
          </a:prstGeom>
          <a:ln>
            <a:solidFill>
              <a:srgbClr val="A7002C">
                <a:alpha val="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478" y="251226"/>
            <a:ext cx="0" cy="293645"/>
          </a:xfrm>
          <a:prstGeom prst="line">
            <a:avLst/>
          </a:prstGeom>
          <a:ln w="25400">
            <a:solidFill>
              <a:srgbClr val="A7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528406" y="257200"/>
            <a:ext cx="8918945" cy="29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Информация о проведенном благоустройстве в 2018 году за счёт средств, полученных от платных </a:t>
            </a:r>
            <a:r>
              <a:rPr lang="ru-RU" sz="105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парковок</a:t>
            </a:r>
            <a:endParaRPr lang="ru-RU" sz="105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78" y="811769"/>
            <a:ext cx="461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Ремизова д.3 к.1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Новые </a:t>
            </a:r>
            <a:r>
              <a:rPr lang="ru-RU" dirty="0" smtClean="0">
                <a:solidFill>
                  <a:srgbClr val="C00000"/>
                </a:solidFill>
              </a:rPr>
              <a:t>парковочные карманы на </a:t>
            </a:r>
            <a:r>
              <a:rPr lang="ru-RU" dirty="0" smtClean="0">
                <a:solidFill>
                  <a:srgbClr val="C00000"/>
                </a:solidFill>
              </a:rPr>
              <a:t>8 м/м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Пользователь\Desktop\рем 3 к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4163"/>
          <a:stretch/>
        </p:blipFill>
        <p:spPr bwMode="auto">
          <a:xfrm>
            <a:off x="628650" y="2124075"/>
            <a:ext cx="5276850" cy="36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SERV-KOTLOVKA2\Users\Ткаченко Д.Б\от ПУЛИНА О.С\КАРМАНЫ РЕМИЗОВА 3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8" r="6794" b="12734"/>
          <a:stretch/>
        </p:blipFill>
        <p:spPr bwMode="auto">
          <a:xfrm>
            <a:off x="6177892" y="2145202"/>
            <a:ext cx="5024047" cy="36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19567</TotalTime>
  <Words>133</Words>
  <Application>Microsoft Office PowerPoint</Application>
  <PresentationFormat>Произвольный</PresentationFormat>
  <Paragraphs>15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УПРАВЫ ОБРУЧЕВСКОГО РАЙОНА  ПО РЕШЕНИЮ ПРОБЛЕМНЫХ ВОПРОСОВ</dc:title>
  <dc:creator>АРМ-01</dc:creator>
  <cp:lastModifiedBy>Ткаченко Дарья Борисовна</cp:lastModifiedBy>
  <cp:revision>417</cp:revision>
  <cp:lastPrinted>2018-03-19T13:10:55Z</cp:lastPrinted>
  <dcterms:created xsi:type="dcterms:W3CDTF">2017-02-06T18:08:15Z</dcterms:created>
  <dcterms:modified xsi:type="dcterms:W3CDTF">2018-08-22T09:24:54Z</dcterms:modified>
</cp:coreProperties>
</file>